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56" r:id="rId3"/>
    <p:sldId id="278" r:id="rId4"/>
    <p:sldId id="266" r:id="rId5"/>
    <p:sldId id="272" r:id="rId6"/>
    <p:sldId id="292" r:id="rId7"/>
    <p:sldId id="282" r:id="rId8"/>
    <p:sldId id="284" r:id="rId9"/>
    <p:sldId id="293" r:id="rId10"/>
    <p:sldId id="280" r:id="rId11"/>
    <p:sldId id="263" r:id="rId12"/>
    <p:sldId id="264" r:id="rId13"/>
    <p:sldId id="285" r:id="rId14"/>
    <p:sldId id="286" r:id="rId15"/>
    <p:sldId id="288" r:id="rId16"/>
    <p:sldId id="287" r:id="rId17"/>
    <p:sldId id="268" r:id="rId18"/>
    <p:sldId id="269" r:id="rId19"/>
    <p:sldId id="290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부가설명" id="{9F160E10-7BA9-4D03-916B-54F7EC23C394}">
          <p14:sldIdLst>
            <p14:sldId id="271"/>
          </p14:sldIdLst>
        </p14:section>
        <p14:section name="메인" id="{D26CBCBA-8CC9-4E4D-9824-CDF0AB140D9F}">
          <p14:sldIdLst>
            <p14:sldId id="256"/>
            <p14:sldId id="278"/>
            <p14:sldId id="266"/>
            <p14:sldId id="272"/>
            <p14:sldId id="292"/>
            <p14:sldId id="282"/>
            <p14:sldId id="284"/>
            <p14:sldId id="293"/>
            <p14:sldId id="280"/>
            <p14:sldId id="263"/>
            <p14:sldId id="264"/>
            <p14:sldId id="285"/>
            <p14:sldId id="286"/>
            <p14:sldId id="288"/>
            <p14:sldId id="287"/>
            <p14:sldId id="268"/>
            <p14:sldId id="269"/>
            <p14:sldId id="290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575" autoAdjust="0"/>
    <p:restoredTop sz="94660"/>
  </p:normalViewPr>
  <p:slideViewPr>
    <p:cSldViewPr snapToGrid="0">
      <p:cViewPr varScale="1">
        <p:scale>
          <a:sx n="48" d="100"/>
          <a:sy n="48" d="100"/>
        </p:scale>
        <p:origin x="8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C285D-268C-4558-8197-87585C1D7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6D7AA3-0E89-421A-994D-D251A81D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EB4CB-0E91-4836-8BC2-F4ED70D7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F6639-BEE6-4DFE-A996-C4B5986E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E7D834-7709-439B-8DF4-03AEC901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66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AC834-604C-45DF-B4AF-D3D8ED97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7E6AA-A75E-4EF0-B105-AC1265ECD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516DA-5264-4BBF-822E-6062DA6A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9B9DD-4B92-4BED-9EFF-446E3317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3DD71-4D2C-4CDD-803E-5512A7C8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8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DC4E63-B9B1-4EB5-A68E-6CB6A2674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93CEA1-504A-4D02-A549-74EC9BFCA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7F3FA-1434-44C3-B34D-74100D70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57917-B538-4F65-AE0F-10AB49DF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22EF2-EAD1-4485-B1A1-95532B22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3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97987-FBA0-4D84-9175-5CC1FDF9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45C96-834E-408F-A5B1-F0FE5853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C48A5-E61B-4065-B145-CADE820F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A780A-E47C-4DAA-BB70-2B4947D0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5F8A30-05E7-4DA0-87C4-023E3794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DBCD6-1ED3-4305-B7B2-7EF64CA1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F742A-8CBE-427A-AAD2-5D4DDF00C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C7D38-D5DD-42B6-96B0-B721A449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BE3B7-C725-470C-BC54-BCF3242E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B0261-32D7-4F26-9703-B482A112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9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4B6E5-4905-4B1F-90A0-720335E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840BB-1C97-4A60-AD10-A3CCBFD2B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CA5752-CFF3-47A9-B25C-61B418EDB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39EB5-BC72-45CC-8744-52E37EDD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8547B-CD68-4D22-A644-EC3E05F9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76921-8AB8-4937-962E-7DE7F82D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8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1811A-835A-46FD-9F4C-D1FCF985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A6A72-1896-45AA-8FCD-5B9B6B9A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4FBF48-E569-4009-969D-44462739D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C55CE-BF89-47CA-A491-14E828C97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3506D8-5297-478F-BC45-D555DD31A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78A85A-ED5C-4A0C-8F23-64A07B33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808BFC-4AD8-4973-AC98-82D4B223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646EA5-2043-460D-B6AB-2F0BF09A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9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C114-3E77-49AA-BC8C-DE8B3B79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13A645-E802-4517-A6D7-E4DCC1D0A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4000AC-8911-4277-B9C0-F2291EEF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FB7D9A-0074-43CF-83AC-F3649B33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47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D99370-4539-4BDE-94CC-709E8E04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D43EDB-6F56-40C3-9ECE-1333CE4D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BB7A8-8A1B-4AB8-BB78-B32E18BD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6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6444B-FC18-42F3-81F7-B0E74A96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D049E-4E68-407C-A981-4561F72D9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5AC864-7F7A-4DB6-AC82-EC60CA7BC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6E2A9-DD0B-48D9-9466-406D6CD9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B1330-514F-4510-A6EF-F3A30E55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39B3C-F1FC-4855-BDBD-2CDC8CF5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81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3B98-A22C-4AB8-8590-89A9A131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EA526A-8BE9-4C92-8776-332661CEB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5B6345-F2B4-470B-856A-25573E55F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5C943F-EE13-4AD3-A4AC-5152F4AC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FE76C0-EED0-41AA-81C8-247A5978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5C87C4-B763-46F0-91FC-D5A39319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0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C1DD0E-A38B-4255-B06B-2B6397D5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7613-7368-4F9E-BF98-4DD4AF109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C2D45-1A00-47EF-B286-9EA4A9F2C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79BF9-C3F6-4797-9852-FB89587AA085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D67B15-84D6-405A-86B5-226C7A5F6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30240-D795-4F2B-BF74-A4191546E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4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9C1CC-C3B1-4294-A42E-1EFA4B2E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830510"/>
            <a:ext cx="9603275" cy="463583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 – </a:t>
            </a:r>
            <a:r>
              <a:rPr lang="ko-KR" altLang="en-US" dirty="0"/>
              <a:t>코로나 </a:t>
            </a:r>
            <a:r>
              <a:rPr lang="ko-KR" altLang="en-US" dirty="0" err="1"/>
              <a:t>엔데믹</a:t>
            </a:r>
            <a:r>
              <a:rPr lang="ko-KR" altLang="en-US" dirty="0"/>
              <a:t> 가능성</a:t>
            </a:r>
            <a:r>
              <a:rPr lang="en-US" altLang="ko-KR" dirty="0"/>
              <a:t>, </a:t>
            </a:r>
            <a:r>
              <a:rPr lang="ko-KR" altLang="en-US" dirty="0"/>
              <a:t>소수자 인권 문제 대두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T – </a:t>
            </a:r>
            <a:r>
              <a:rPr lang="ko-KR" altLang="en-US" dirty="0"/>
              <a:t>비디오 스트리밍 이용자 수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 – PC</a:t>
            </a:r>
            <a:r>
              <a:rPr lang="ko-KR" altLang="en-US" dirty="0"/>
              <a:t>부품 매출 증가</a:t>
            </a:r>
            <a:r>
              <a:rPr lang="en-US" altLang="ko-KR" dirty="0"/>
              <a:t>, RPG </a:t>
            </a:r>
            <a:r>
              <a:rPr lang="ko-KR" altLang="en-US" dirty="0"/>
              <a:t>게임 개발 추세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 – </a:t>
            </a:r>
            <a:r>
              <a:rPr lang="ko-KR" altLang="en-US" dirty="0"/>
              <a:t>환경 오염 관심도 증가</a:t>
            </a:r>
            <a:r>
              <a:rPr lang="en-US" altLang="ko-KR" dirty="0"/>
              <a:t>, </a:t>
            </a:r>
            <a:r>
              <a:rPr lang="ko-KR" altLang="en-US" dirty="0"/>
              <a:t>코로나로 인한 라이프스타일 변화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 – </a:t>
            </a:r>
            <a:r>
              <a:rPr lang="ko-KR" altLang="en-US" dirty="0"/>
              <a:t>사회 지도층에 대한 시위 증가</a:t>
            </a:r>
            <a:r>
              <a:rPr lang="en-US" altLang="ko-KR" dirty="0"/>
              <a:t>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81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B8D49-BBA0-4E0B-B225-4224EF06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콘셉트</a:t>
            </a:r>
          </a:p>
        </p:txBody>
      </p:sp>
      <p:pic>
        <p:nvPicPr>
          <p:cNvPr id="5" name="내용 개체 틀 4" descr="어두운, 이미지이(가) 표시된 사진&#10;&#10;자동 생성된 설명">
            <a:extLst>
              <a:ext uri="{FF2B5EF4-FFF2-40B4-BE49-F238E27FC236}">
                <a16:creationId xmlns:a16="http://schemas.microsoft.com/office/drawing/2014/main" id="{B8CA4B93-7CDD-43BA-84E9-A57FC42BF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59993" cy="2667000"/>
          </a:xfrm>
        </p:spPr>
      </p:pic>
      <p:pic>
        <p:nvPicPr>
          <p:cNvPr id="7" name="그림 6" descr="눈, 실외, 덮여있는, 자연이(가) 표시된 사진&#10;&#10;자동 생성된 설명">
            <a:extLst>
              <a:ext uri="{FF2B5EF4-FFF2-40B4-BE49-F238E27FC236}">
                <a16:creationId xmlns:a16="http://schemas.microsoft.com/office/drawing/2014/main" id="{84717C48-0435-4A4E-AB14-1D22149C0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43" y="1690688"/>
            <a:ext cx="4659993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D46DCA-1A4B-4E7E-83EE-80FC3578F23A}"/>
              </a:ext>
            </a:extLst>
          </p:cNvPr>
          <p:cNvSpPr txBox="1"/>
          <p:nvPr/>
        </p:nvSpPr>
        <p:spPr>
          <a:xfrm>
            <a:off x="972457" y="5384800"/>
            <a:ext cx="1038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선형적 퀘스트를 해결하며 많은 </a:t>
            </a:r>
            <a:r>
              <a:rPr lang="ko-KR" altLang="en-US" dirty="0" err="1"/>
              <a:t>몬스터를ㄴ</a:t>
            </a:r>
            <a:r>
              <a:rPr lang="ko-KR" altLang="en-US" dirty="0"/>
              <a:t> 사냥하고 구성된 스토리를 따라가는 플레이</a:t>
            </a:r>
          </a:p>
        </p:txBody>
      </p:sp>
    </p:spTree>
    <p:extLst>
      <p:ext uri="{BB962C8B-B14F-4D97-AF65-F5344CB8AC3E}">
        <p14:creationId xmlns:p14="http://schemas.microsoft.com/office/powerpoint/2010/main" val="33615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8F1D2-F0F2-44BF-BEA0-44C3D3E8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</a:t>
            </a:r>
            <a:r>
              <a:rPr lang="en-US" altLang="ko-KR" dirty="0"/>
              <a:t>(</a:t>
            </a:r>
            <a:r>
              <a:rPr lang="ko-KR" altLang="en-US" dirty="0"/>
              <a:t>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8B48A2-607C-477A-A993-12067C590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dirty="0"/>
              <a:t>맵 설정</a:t>
            </a:r>
            <a:endParaRPr lang="en-US" altLang="ko-KR" dirty="0"/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디스토피아와</a:t>
            </a:r>
            <a:r>
              <a:rPr lang="ko-KR" altLang="en-US" dirty="0"/>
              <a:t> 유토피아의 격차를 시각적으로 느낄 수 있는 맵 설정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유저는 대부분 </a:t>
            </a:r>
            <a:r>
              <a:rPr lang="ko-KR" altLang="en-US" dirty="0" err="1"/>
              <a:t>디스토피아에서</a:t>
            </a:r>
            <a:r>
              <a:rPr lang="ko-KR" altLang="en-US" dirty="0"/>
              <a:t> 플레이한다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B02959-55E5-47B9-86C8-8E234F2F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3353"/>
            <a:ext cx="52578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4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7052A-66D7-48EF-BDC0-49E02A69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55F3-9FBA-4EEC-81E3-5768F6C3B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51239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Consolas" panose="020B0609020204030204" pitchFamily="49" charset="0"/>
              </a:rPr>
              <a:t>게임 진행 방식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1. </a:t>
            </a:r>
            <a:r>
              <a:rPr lang="ko-KR" altLang="en-US" sz="1800" dirty="0">
                <a:latin typeface="Consolas" panose="020B0609020204030204" pitchFamily="49" charset="0"/>
              </a:rPr>
              <a:t>선형적 스토리를 따라가는 </a:t>
            </a:r>
            <a:r>
              <a:rPr lang="en-US" altLang="ko-KR" sz="1800" dirty="0">
                <a:latin typeface="Consolas" panose="020B0609020204030204" pitchFamily="49" charset="0"/>
              </a:rPr>
              <a:t>1</a:t>
            </a:r>
            <a:r>
              <a:rPr lang="ko-KR" altLang="en-US" sz="1800" dirty="0">
                <a:latin typeface="Consolas" panose="020B0609020204030204" pitchFamily="49" charset="0"/>
              </a:rPr>
              <a:t>자형 구성 진행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2. </a:t>
            </a:r>
            <a:r>
              <a:rPr lang="ko-KR" altLang="en-US" sz="1800" dirty="0">
                <a:latin typeface="Consolas" panose="020B0609020204030204" pitchFamily="49" charset="0"/>
              </a:rPr>
              <a:t>퀘스트를 도중 진행하며 디스토피아 </a:t>
            </a:r>
            <a:r>
              <a:rPr lang="ko-KR" altLang="en-US" sz="1800" dirty="0" err="1">
                <a:latin typeface="Consolas" panose="020B0609020204030204" pitchFamily="49" charset="0"/>
              </a:rPr>
              <a:t>맵을</a:t>
            </a:r>
            <a:r>
              <a:rPr lang="ko-KR" altLang="en-US" sz="1800" dirty="0">
                <a:latin typeface="Consolas" panose="020B0609020204030204" pitchFamily="49" charset="0"/>
              </a:rPr>
              <a:t> 넘어가는 방식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3. </a:t>
            </a:r>
            <a:r>
              <a:rPr lang="ko-KR" altLang="en-US" sz="1800" dirty="0">
                <a:latin typeface="Consolas" panose="020B0609020204030204" pitchFamily="49" charset="0"/>
              </a:rPr>
              <a:t>퀘스트 중 적을 제거하고 미션을 성공하여 아이템과 경험치를 얻어 이를 바탕으로 </a:t>
            </a:r>
            <a:r>
              <a:rPr lang="ko-KR" altLang="en-US" sz="1800" dirty="0" err="1">
                <a:latin typeface="Consolas" panose="020B0609020204030204" pitchFamily="49" charset="0"/>
              </a:rPr>
              <a:t>스텟을</a:t>
            </a:r>
            <a:r>
              <a:rPr lang="ko-KR" altLang="en-US" sz="1800" dirty="0">
                <a:latin typeface="Consolas" panose="020B0609020204030204" pitchFamily="49" charset="0"/>
              </a:rPr>
              <a:t> 증가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7186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A31AC-8410-4063-AB78-0391BED0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플레이 </a:t>
            </a:r>
            <a:r>
              <a:rPr lang="en-US" altLang="ko-KR" dirty="0"/>
              <a:t>// </a:t>
            </a:r>
            <a:r>
              <a:rPr lang="ko-KR" altLang="en-US" dirty="0"/>
              <a:t>놔둬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0931E-767C-4AA1-AE17-D4C91586A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전투 방식 </a:t>
            </a:r>
            <a:r>
              <a:rPr lang="en-US" altLang="ko-KR" dirty="0"/>
              <a:t>- </a:t>
            </a:r>
            <a:r>
              <a:rPr lang="ko-KR" altLang="en-US" dirty="0"/>
              <a:t>소제목</a:t>
            </a:r>
            <a:endParaRPr lang="en-US" altLang="ko-KR" dirty="0"/>
          </a:p>
          <a:p>
            <a:r>
              <a:rPr lang="ko-KR" altLang="en-US" dirty="0"/>
              <a:t>원거리</a:t>
            </a:r>
            <a:r>
              <a:rPr lang="en-US" altLang="ko-KR" dirty="0"/>
              <a:t>, </a:t>
            </a:r>
            <a:r>
              <a:rPr lang="ko-KR" altLang="en-US" dirty="0"/>
              <a:t>근거리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46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4A1D0-8B0E-4EBB-8994-45DFA524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(</a:t>
            </a:r>
            <a:r>
              <a:rPr lang="ko-KR" altLang="en-US" dirty="0"/>
              <a:t>차후 추가 예정</a:t>
            </a:r>
            <a:r>
              <a:rPr lang="en-US" altLang="ko-KR" dirty="0"/>
              <a:t>) l d I</a:t>
            </a:r>
            <a:r>
              <a:rPr lang="ko-KR" altLang="en-US" dirty="0"/>
              <a:t> 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EF9BA-7A2A-4833-9DD7-7F7FAC355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34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4EED6-480E-470D-A337-10AE1E1F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en-US" altLang="ko-KR" dirty="0"/>
              <a:t>3</a:t>
            </a:r>
            <a:r>
              <a:rPr lang="ko-KR" altLang="en-US" dirty="0"/>
              <a:t>인칭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7A353-A69B-4CBF-938D-853874BB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젤다</a:t>
            </a:r>
            <a:r>
              <a:rPr lang="en-US" altLang="ko-KR" dirty="0"/>
              <a:t>, </a:t>
            </a:r>
            <a:r>
              <a:rPr lang="ko-KR" altLang="en-US" dirty="0" err="1"/>
              <a:t>리틀데빌</a:t>
            </a:r>
            <a:r>
              <a:rPr lang="ko-KR" altLang="en-US" dirty="0"/>
              <a:t> 인사이드 사진</a:t>
            </a:r>
          </a:p>
        </p:txBody>
      </p:sp>
    </p:spTree>
    <p:extLst>
      <p:ext uri="{BB962C8B-B14F-4D97-AF65-F5344CB8AC3E}">
        <p14:creationId xmlns:p14="http://schemas.microsoft.com/office/powerpoint/2010/main" val="234724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0F459-27A9-4511-85C0-632B39A5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 </a:t>
            </a:r>
            <a:r>
              <a:rPr lang="en-US" altLang="ko-KR" dirty="0"/>
              <a:t>(</a:t>
            </a:r>
            <a:r>
              <a:rPr lang="ko-KR" altLang="en-US" dirty="0"/>
              <a:t>차후 추가 예정</a:t>
            </a:r>
            <a:r>
              <a:rPr lang="en-US" altLang="ko-KR" dirty="0"/>
              <a:t>	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F58AB-3364-48BF-B6A1-D1625D579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// </a:t>
            </a:r>
            <a:r>
              <a:rPr lang="ko-KR" altLang="en-US" dirty="0"/>
              <a:t>각자 추가</a:t>
            </a:r>
          </a:p>
        </p:txBody>
      </p:sp>
    </p:spTree>
    <p:extLst>
      <p:ext uri="{BB962C8B-B14F-4D97-AF65-F5344CB8AC3E}">
        <p14:creationId xmlns:p14="http://schemas.microsoft.com/office/powerpoint/2010/main" val="265137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199A-1F27-4381-9202-A31C4BB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012"/>
          </a:xfrm>
        </p:spPr>
        <p:txBody>
          <a:bodyPr/>
          <a:lstStyle/>
          <a:p>
            <a:r>
              <a:rPr lang="ko-KR" altLang="en-US" dirty="0"/>
              <a:t>타 게임 과의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21EA4-EF39-4BE3-AF14-F56C38124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30797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두 요소의 결합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1028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FAB3F509-2E58-4536-8ABC-E99E0B7D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828801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반교 : 디텐션 -처음부터 엔딩까지- - YouTube">
            <a:extLst>
              <a:ext uri="{FF2B5EF4-FFF2-40B4-BE49-F238E27FC236}">
                <a16:creationId xmlns:a16="http://schemas.microsoft.com/office/drawing/2014/main" id="{8CC4A621-4201-4B5C-9F84-D4811817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1828800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F98388-45A4-4689-8F6D-5EE4A73155F1}"/>
              </a:ext>
            </a:extLst>
          </p:cNvPr>
          <p:cNvSpPr txBox="1"/>
          <p:nvPr/>
        </p:nvSpPr>
        <p:spPr>
          <a:xfrm>
            <a:off x="2301875" y="4419602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95E2-4D79-47AA-A6E5-E21EE8EEDD53}"/>
              </a:ext>
            </a:extLst>
          </p:cNvPr>
          <p:cNvSpPr txBox="1"/>
          <p:nvPr/>
        </p:nvSpPr>
        <p:spPr>
          <a:xfrm>
            <a:off x="7483475" y="4419602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E0C83-2994-45A7-A486-309A421729C7}"/>
              </a:ext>
            </a:extLst>
          </p:cNvPr>
          <p:cNvSpPr txBox="1"/>
          <p:nvPr/>
        </p:nvSpPr>
        <p:spPr>
          <a:xfrm>
            <a:off x="1168400" y="5067300"/>
            <a:ext cx="906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사회 고위층의 부정부패를 배경으로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3D348CB1-A836-4A8B-A93B-C824F840092C}"/>
              </a:ext>
            </a:extLst>
          </p:cNvPr>
          <p:cNvSpPr/>
          <p:nvPr/>
        </p:nvSpPr>
        <p:spPr>
          <a:xfrm>
            <a:off x="5346700" y="2705100"/>
            <a:ext cx="889000" cy="838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68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EBC455C-41C1-4EAC-935B-FE21B8A5641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타 게임 과의 비교</a:t>
            </a:r>
            <a:endParaRPr lang="ko-KR" altLang="en-US" dirty="0"/>
          </a:p>
        </p:txBody>
      </p:sp>
      <p:pic>
        <p:nvPicPr>
          <p:cNvPr id="2050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944A2EA8-2109-4B64-A9B3-486741F341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" y="1817913"/>
            <a:ext cx="3984948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E35EECD4-8F80-4E72-8409-87A1B8B58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883" y="1817913"/>
            <a:ext cx="3984948" cy="223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98767471-F1E7-428C-B2E3-B024C55DD38F}"/>
              </a:ext>
            </a:extLst>
          </p:cNvPr>
          <p:cNvSpPr/>
          <p:nvPr/>
        </p:nvSpPr>
        <p:spPr>
          <a:xfrm>
            <a:off x="5361214" y="2514598"/>
            <a:ext cx="889000" cy="838200"/>
          </a:xfrm>
          <a:prstGeom prst="math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F3FD809-EA1D-4276-829B-D14A96301527}"/>
              </a:ext>
            </a:extLst>
          </p:cNvPr>
          <p:cNvSpPr txBox="1">
            <a:spLocks/>
          </p:cNvSpPr>
          <p:nvPr/>
        </p:nvSpPr>
        <p:spPr>
          <a:xfrm>
            <a:off x="838200" y="1406525"/>
            <a:ext cx="10515600" cy="307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부정 요인 배제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C86C9-B77E-4365-ACB3-1DB84ED37ABE}"/>
              </a:ext>
            </a:extLst>
          </p:cNvPr>
          <p:cNvSpPr txBox="1"/>
          <p:nvPr/>
        </p:nvSpPr>
        <p:spPr>
          <a:xfrm>
            <a:off x="2287359" y="4312557"/>
            <a:ext cx="208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27957-5B9B-483F-8C50-49F830404B9C}"/>
              </a:ext>
            </a:extLst>
          </p:cNvPr>
          <p:cNvSpPr txBox="1"/>
          <p:nvPr/>
        </p:nvSpPr>
        <p:spPr>
          <a:xfrm>
            <a:off x="7578420" y="4314371"/>
            <a:ext cx="159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654F5-B037-4A79-BB1F-8A14BDF3D7A5}"/>
              </a:ext>
            </a:extLst>
          </p:cNvPr>
          <p:cNvSpPr txBox="1"/>
          <p:nvPr/>
        </p:nvSpPr>
        <p:spPr>
          <a:xfrm>
            <a:off x="1168400" y="506730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역사적 사실을 기반으로 하되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 요인에 너무 치중하지 않도록 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과도한 수집 요소를 제거하고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필수적 수집 요소만 게임에 접목시킨다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54442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F66CD-0C73-4D6F-8B8F-D1633E2B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개발일정 및 구성원 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C308C-8F5A-4E43-82BD-A77E759F6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CE548-CD57-4765-86AD-C97FF1F30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43" y="802298"/>
            <a:ext cx="9792110" cy="2541431"/>
          </a:xfrm>
        </p:spPr>
        <p:txBody>
          <a:bodyPr/>
          <a:lstStyle/>
          <a:p>
            <a:pPr algn="ctr"/>
            <a:r>
              <a:rPr lang="ko-KR" altLang="en-US" dirty="0"/>
              <a:t>졸업작품 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B3A85C-4FFC-4256-9649-0DC1C6204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dirty="0"/>
              <a:t>2015180040 </a:t>
            </a:r>
            <a:r>
              <a:rPr lang="ko-KR" altLang="en-US" dirty="0"/>
              <a:t>채영문</a:t>
            </a:r>
            <a:endParaRPr lang="en-US" altLang="ko-KR" dirty="0"/>
          </a:p>
          <a:p>
            <a:pPr algn="r"/>
            <a:r>
              <a:rPr lang="en-US" altLang="ko-KR" dirty="0"/>
              <a:t>2017184009 </a:t>
            </a:r>
            <a:r>
              <a:rPr lang="ko-KR" altLang="en-US" dirty="0" err="1"/>
              <a:t>김효림</a:t>
            </a:r>
            <a:endParaRPr lang="en-US" altLang="ko-KR" dirty="0"/>
          </a:p>
          <a:p>
            <a:pPr algn="r"/>
            <a:r>
              <a:rPr lang="en-US" altLang="ko-KR" dirty="0"/>
              <a:t>2017184026 </a:t>
            </a:r>
            <a:r>
              <a:rPr lang="ko-KR" altLang="en-US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97161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A08F3-9DA1-42DA-BB3E-74F135943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5811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5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319137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1812" y="2828836"/>
            <a:ext cx="5189788" cy="188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연구개요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소개 및 기획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기대 효과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8223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CrePAS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6</a:t>
            </a:r>
            <a:r>
              <a:rPr lang="en-US" altLang="ko-KR" sz="700" baseline="30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the first session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88223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61F74-290D-4AEE-ADE8-FD6E027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B6E51-D5EA-445E-BBB3-8AE82196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거시경제 분석을 통한 사회 요인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 유사 게임 비교 분석을 통한 게임 방향성 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비고객</a:t>
            </a:r>
            <a:r>
              <a:rPr lang="ko-KR" altLang="en-US" dirty="0"/>
              <a:t> 분석을 통한 잠재적 고객 파악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위의 분석들을 통한 시장 동향 인지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2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ABE09-0394-4F6A-BD48-366D10E7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61B056-42F1-4BA6-A1A2-C6A808EAC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게임 장르 </a:t>
            </a:r>
            <a:r>
              <a:rPr lang="en-US" altLang="ko-KR" sz="2400" dirty="0"/>
              <a:t>: RPG(Role Playing Game) + ‘</a:t>
            </a:r>
            <a:r>
              <a:rPr lang="ko-KR" altLang="en-US" sz="2400" dirty="0"/>
              <a:t>액션 </a:t>
            </a:r>
            <a:r>
              <a:rPr lang="ko-KR" altLang="en-US" sz="2400" dirty="0" err="1"/>
              <a:t>어드벤쳐</a:t>
            </a:r>
            <a:r>
              <a:rPr lang="en-US" altLang="ko-KR" sz="2400" dirty="0"/>
              <a:t>’</a:t>
            </a:r>
            <a:r>
              <a:rPr lang="ko-KR" altLang="en-US" sz="2400" dirty="0"/>
              <a:t> 장르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인원 </a:t>
            </a:r>
            <a:r>
              <a:rPr lang="en-US" altLang="ko-KR" sz="2400" dirty="0"/>
              <a:t>: </a:t>
            </a:r>
            <a:r>
              <a:rPr lang="ko-KR" altLang="en-US" sz="2400" dirty="0"/>
              <a:t>오픈 월드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시점 </a:t>
            </a:r>
            <a:r>
              <a:rPr lang="en-US" altLang="ko-KR" sz="2400" dirty="0"/>
              <a:t>: 3</a:t>
            </a:r>
            <a:r>
              <a:rPr lang="ko-KR" altLang="en-US" sz="2400" dirty="0"/>
              <a:t>인칭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플랫폼 </a:t>
            </a:r>
            <a:r>
              <a:rPr lang="en-US" altLang="ko-KR" sz="2400" dirty="0"/>
              <a:t>: PC</a:t>
            </a:r>
          </a:p>
          <a:p>
            <a:r>
              <a:rPr lang="ko-KR" altLang="en-US" sz="2400" dirty="0"/>
              <a:t>개발 환경 </a:t>
            </a:r>
            <a:r>
              <a:rPr lang="en-US" altLang="ko-KR" sz="2400" dirty="0"/>
              <a:t>:  </a:t>
            </a:r>
            <a:r>
              <a:rPr lang="ko-KR" altLang="en-US" sz="2400" dirty="0"/>
              <a:t>다이렉트</a:t>
            </a:r>
            <a:r>
              <a:rPr lang="en-US" altLang="ko-KR" sz="2400" dirty="0"/>
              <a:t>x 12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3013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82F57-C8B5-4AAC-BF9B-A4078936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F2F98-B480-4966-9F84-257E95A70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978604"/>
          </a:xfrm>
        </p:spPr>
        <p:txBody>
          <a:bodyPr/>
          <a:lstStyle/>
          <a:p>
            <a:r>
              <a:rPr lang="ko-KR" altLang="en-US" dirty="0"/>
              <a:t>디스토피아 세계관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DD5A99-34CC-4B00-BD68-2B394938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9885"/>
            <a:ext cx="4534211" cy="25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933A0-3933-4993-97FB-8F24170459A1}"/>
              </a:ext>
            </a:extLst>
          </p:cNvPr>
          <p:cNvSpPr txBox="1"/>
          <p:nvPr/>
        </p:nvSpPr>
        <p:spPr>
          <a:xfrm>
            <a:off x="2728686" y="4969447"/>
            <a:ext cx="1494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&lt;Journey&gt;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C5A3AD-7A78-497C-B3DB-81D77092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29" y="2339885"/>
            <a:ext cx="4538381" cy="25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5F1D8D-06DE-4855-9DF0-623026BBBCFB}"/>
              </a:ext>
            </a:extLst>
          </p:cNvPr>
          <p:cNvSpPr txBox="1"/>
          <p:nvPr/>
        </p:nvSpPr>
        <p:spPr>
          <a:xfrm>
            <a:off x="7968345" y="4969446"/>
            <a:ext cx="223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&lt;Dystopia&gt;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B2209-8478-4013-AB79-09D2E1A525AD}"/>
              </a:ext>
            </a:extLst>
          </p:cNvPr>
          <p:cNvSpPr txBox="1"/>
          <p:nvPr/>
        </p:nvSpPr>
        <p:spPr>
          <a:xfrm>
            <a:off x="838200" y="5404638"/>
            <a:ext cx="891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전염병과 환경오염으로 인하여 분열된 두 </a:t>
            </a:r>
            <a:r>
              <a:rPr lang="ko-KR" altLang="en-US" dirty="0" err="1"/>
              <a:t>지역간의</a:t>
            </a:r>
            <a:r>
              <a:rPr lang="ko-KR" altLang="en-US" dirty="0"/>
              <a:t> 갈등</a:t>
            </a:r>
          </a:p>
        </p:txBody>
      </p:sp>
    </p:spTree>
    <p:extLst>
      <p:ext uri="{BB962C8B-B14F-4D97-AF65-F5344CB8AC3E}">
        <p14:creationId xmlns:p14="http://schemas.microsoft.com/office/powerpoint/2010/main" val="232744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7052A-66D7-48EF-BDC0-49E02A69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 콘셉트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55F3-9FBA-4EEC-81E3-5768F6C3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시리어스</a:t>
            </a:r>
            <a:r>
              <a:rPr lang="ko-KR" altLang="en-US" dirty="0"/>
              <a:t> 게임 되지 않도록</a:t>
            </a:r>
            <a:r>
              <a:rPr lang="en-US" altLang="ko-KR" dirty="0"/>
              <a:t> </a:t>
            </a: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5" name="그림 4" descr="고양이이(가) 표시된 사진&#10;&#10;자동 생성된 설명">
            <a:extLst>
              <a:ext uri="{FF2B5EF4-FFF2-40B4-BE49-F238E27FC236}">
                <a16:creationId xmlns:a16="http://schemas.microsoft.com/office/drawing/2014/main" id="{7810FE45-E95E-4DD8-A2AB-5D109A867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29" y="3811583"/>
            <a:ext cx="4168364" cy="20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3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641F-67D9-4C54-893E-0E85D4D7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2" y="1690689"/>
            <a:ext cx="7217227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이름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r>
              <a:rPr lang="ko-KR" altLang="en-US" sz="2000" dirty="0"/>
              <a:t>나이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r>
              <a:rPr lang="ko-KR" altLang="en-US" sz="2000" dirty="0"/>
              <a:t>성별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부조리한 세상에 맞서기 위해 물불 가리지 않는 성격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C7FE297-48FF-4035-817C-FD72463C2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1" y="1690688"/>
            <a:ext cx="3298372" cy="4111398"/>
          </a:xfr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F0A7FC5-A211-4A9E-8DE6-208859FEEE7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세계관 </a:t>
            </a:r>
            <a:r>
              <a:rPr lang="en-US" altLang="ko-KR"/>
              <a:t>(</a:t>
            </a:r>
            <a:r>
              <a:rPr lang="ko-KR" altLang="en-US"/>
              <a:t>캐릭터 차후 추가</a:t>
            </a:r>
            <a:r>
              <a:rPr lang="en-US" altLang="ko-KR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89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641F-67D9-4C54-893E-0E85D4D7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2" y="1690689"/>
            <a:ext cx="7217227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이름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r>
              <a:rPr lang="ko-KR" altLang="en-US" sz="2000" dirty="0"/>
              <a:t>나이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r>
              <a:rPr lang="ko-KR" altLang="en-US" sz="2000" dirty="0"/>
              <a:t>성별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부조리한 세상에 맞서기 위해 물불 가리지 않는 성격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C7FE297-48FF-4035-817C-FD72463C2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1" y="1690688"/>
            <a:ext cx="3298372" cy="4111398"/>
          </a:xfr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F0A7FC5-A211-4A9E-8DE6-208859FEEE7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빌런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05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404</Words>
  <Application>Microsoft Office PowerPoint</Application>
  <PresentationFormat>와이드스크린</PresentationFormat>
  <Paragraphs>91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-apple-system</vt:lpstr>
      <vt:lpstr>Yoon 윤고딕 520_TT</vt:lpstr>
      <vt:lpstr>맑은 고딕</vt:lpstr>
      <vt:lpstr>Arial</vt:lpstr>
      <vt:lpstr>Consolas</vt:lpstr>
      <vt:lpstr>Wingdings</vt:lpstr>
      <vt:lpstr>Office 테마</vt:lpstr>
      <vt:lpstr>PowerPoint 프레젠테이션</vt:lpstr>
      <vt:lpstr>졸업작품 제안서</vt:lpstr>
      <vt:lpstr>PowerPoint 프레젠테이션</vt:lpstr>
      <vt:lpstr>연구 개요</vt:lpstr>
      <vt:lpstr>개요</vt:lpstr>
      <vt:lpstr>세계관</vt:lpstr>
      <vt:lpstr>그래픽 콘셉트</vt:lpstr>
      <vt:lpstr>이름 : ? 나이 : ? 성별 : ?  부조리한 세상에 맞서기 위해 물불 가리지 않는 성격</vt:lpstr>
      <vt:lpstr>이름 : ? 나이 : ? 성별 : ?  부조리한 세상에 맞서기 위해 물불 가리지 않는 성격</vt:lpstr>
      <vt:lpstr>플레이 콘셉트</vt:lpstr>
      <vt:lpstr>게임 소개 (맵)</vt:lpstr>
      <vt:lpstr>게임 플레이</vt:lpstr>
      <vt:lpstr>게임 플레이 // 놔둬</vt:lpstr>
      <vt:lpstr>UI (차후 추가 예정) l d I 참고</vt:lpstr>
      <vt:lpstr>카메라 3인칭 </vt:lpstr>
      <vt:lpstr>기술적 요소 (차후 추가 예정 )</vt:lpstr>
      <vt:lpstr>타 게임 과의 비교</vt:lpstr>
      <vt:lpstr>PowerPoint 프레젠테이션</vt:lpstr>
      <vt:lpstr>개발일정 및 구성원 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졸업작품 제안서</dc:title>
  <dc:creator>chae young mun</dc:creator>
  <cp:lastModifiedBy>emtm95</cp:lastModifiedBy>
  <cp:revision>35</cp:revision>
  <dcterms:created xsi:type="dcterms:W3CDTF">2020-11-22T22:57:52Z</dcterms:created>
  <dcterms:modified xsi:type="dcterms:W3CDTF">2020-11-27T18:17:11Z</dcterms:modified>
</cp:coreProperties>
</file>